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77" r:id="rId5"/>
    <p:sldId id="337" r:id="rId6"/>
    <p:sldId id="338" r:id="rId7"/>
    <p:sldId id="260" r:id="rId8"/>
    <p:sldId id="357" r:id="rId9"/>
    <p:sldId id="299" r:id="rId10"/>
    <p:sldId id="300" r:id="rId11"/>
    <p:sldId id="301" r:id="rId12"/>
    <p:sldId id="298" r:id="rId13"/>
    <p:sldId id="297" r:id="rId14"/>
    <p:sldId id="302" r:id="rId15"/>
    <p:sldId id="339" r:id="rId16"/>
    <p:sldId id="262" r:id="rId17"/>
    <p:sldId id="263" r:id="rId18"/>
    <p:sldId id="264" r:id="rId19"/>
    <p:sldId id="265" r:id="rId20"/>
    <p:sldId id="285" r:id="rId21"/>
    <p:sldId id="346" r:id="rId22"/>
    <p:sldId id="279" r:id="rId23"/>
    <p:sldId id="283" r:id="rId24"/>
    <p:sldId id="280" r:id="rId25"/>
    <p:sldId id="267" r:id="rId26"/>
    <p:sldId id="268" r:id="rId27"/>
    <p:sldId id="336" r:id="rId28"/>
    <p:sldId id="270" r:id="rId29"/>
    <p:sldId id="307" r:id="rId30"/>
    <p:sldId id="306" r:id="rId31"/>
    <p:sldId id="305" r:id="rId32"/>
    <p:sldId id="310" r:id="rId33"/>
    <p:sldId id="309" r:id="rId34"/>
    <p:sldId id="308" r:id="rId35"/>
    <p:sldId id="345" r:id="rId36"/>
    <p:sldId id="347" r:id="rId37"/>
    <p:sldId id="341" r:id="rId38"/>
    <p:sldId id="342" r:id="rId39"/>
    <p:sldId id="316" r:id="rId40"/>
    <p:sldId id="344" r:id="rId41"/>
    <p:sldId id="271" r:id="rId42"/>
    <p:sldId id="334" r:id="rId43"/>
    <p:sldId id="317" r:id="rId44"/>
    <p:sldId id="313" r:id="rId45"/>
    <p:sldId id="311" r:id="rId46"/>
    <p:sldId id="314" r:id="rId47"/>
    <p:sldId id="318" r:id="rId48"/>
    <p:sldId id="349" r:id="rId49"/>
    <p:sldId id="350" r:id="rId50"/>
    <p:sldId id="286" r:id="rId51"/>
    <p:sldId id="348" r:id="rId52"/>
    <p:sldId id="288" r:id="rId53"/>
    <p:sldId id="287" r:id="rId54"/>
    <p:sldId id="289" r:id="rId55"/>
    <p:sldId id="269" r:id="rId56"/>
    <p:sldId id="319" r:id="rId57"/>
    <p:sldId id="356" r:id="rId58"/>
    <p:sldId id="355" r:id="rId59"/>
    <p:sldId id="354" r:id="rId60"/>
    <p:sldId id="353" r:id="rId61"/>
    <p:sldId id="323" r:id="rId62"/>
    <p:sldId id="351" r:id="rId63"/>
    <p:sldId id="352" r:id="rId64"/>
    <p:sldId id="325" r:id="rId65"/>
    <p:sldId id="272" r:id="rId66"/>
    <p:sldId id="273" r:id="rId67"/>
    <p:sldId id="296" r:id="rId68"/>
    <p:sldId id="274" r:id="rId6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8"/>
    <a:srgbClr val="00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14F2-3EFF-492C-A507-7B8F71A4BB64}" type="datetimeFigureOut">
              <a:rPr lang="nb-NO" smtClean="0"/>
              <a:t>10.10.2014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83BA-A1C5-429C-90D1-6023D0152FD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465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14F2-3EFF-492C-A507-7B8F71A4BB64}" type="datetimeFigureOut">
              <a:rPr lang="nb-NO" smtClean="0"/>
              <a:t>10.10.2014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83BA-A1C5-429C-90D1-6023D0152FD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483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14F2-3EFF-492C-A507-7B8F71A4BB64}" type="datetimeFigureOut">
              <a:rPr lang="nb-NO" smtClean="0"/>
              <a:t>10.10.2014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83BA-A1C5-429C-90D1-6023D0152FD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365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14F2-3EFF-492C-A507-7B8F71A4BB64}" type="datetimeFigureOut">
              <a:rPr lang="nb-NO" smtClean="0"/>
              <a:t>10.10.2014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83BA-A1C5-429C-90D1-6023D0152FD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688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14F2-3EFF-492C-A507-7B8F71A4BB64}" type="datetimeFigureOut">
              <a:rPr lang="nb-NO" smtClean="0"/>
              <a:t>10.10.2014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83BA-A1C5-429C-90D1-6023D0152FD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478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14F2-3EFF-492C-A507-7B8F71A4BB64}" type="datetimeFigureOut">
              <a:rPr lang="nb-NO" smtClean="0"/>
              <a:t>10.10.2014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83BA-A1C5-429C-90D1-6023D0152FD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420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14F2-3EFF-492C-A507-7B8F71A4BB64}" type="datetimeFigureOut">
              <a:rPr lang="nb-NO" smtClean="0"/>
              <a:t>10.10.2014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83BA-A1C5-429C-90D1-6023D0152FD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155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14F2-3EFF-492C-A507-7B8F71A4BB64}" type="datetimeFigureOut">
              <a:rPr lang="nb-NO" smtClean="0"/>
              <a:t>10.10.2014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83BA-A1C5-429C-90D1-6023D0152FD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399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14F2-3EFF-492C-A507-7B8F71A4BB64}" type="datetimeFigureOut">
              <a:rPr lang="nb-NO" smtClean="0"/>
              <a:t>10.10.2014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83BA-A1C5-429C-90D1-6023D0152FD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368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14F2-3EFF-492C-A507-7B8F71A4BB64}" type="datetimeFigureOut">
              <a:rPr lang="nb-NO" smtClean="0"/>
              <a:t>10.10.2014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83BA-A1C5-429C-90D1-6023D0152FD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37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14F2-3EFF-492C-A507-7B8F71A4BB64}" type="datetimeFigureOut">
              <a:rPr lang="nb-NO" smtClean="0"/>
              <a:t>10.10.2014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83BA-A1C5-429C-90D1-6023D0152FD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504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14F2-3EFF-492C-A507-7B8F71A4BB64}" type="datetimeFigureOut">
              <a:rPr lang="nb-NO" smtClean="0"/>
              <a:t>10.10.2014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E83BA-A1C5-429C-90D1-6023D0152FD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898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816"/>
            <a:ext cx="9144000" cy="37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90"/>
            <a:ext cx="9144000" cy="66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8577032" cy="6195068"/>
          </a:xfrm>
        </p:spPr>
      </p:pic>
    </p:spTree>
    <p:extLst>
      <p:ext uri="{BB962C8B-B14F-4D97-AF65-F5344CB8AC3E}">
        <p14:creationId xmlns:p14="http://schemas.microsoft.com/office/powerpoint/2010/main" val="34140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09"/>
            <a:ext cx="9144000" cy="66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87442" cy="6356180"/>
          </a:xfrm>
        </p:spPr>
      </p:pic>
    </p:spTree>
    <p:extLst>
      <p:ext uri="{BB962C8B-B14F-4D97-AF65-F5344CB8AC3E}">
        <p14:creationId xmlns:p14="http://schemas.microsoft.com/office/powerpoint/2010/main" val="7057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32656"/>
            <a:ext cx="8773126" cy="6336704"/>
          </a:xfrm>
        </p:spPr>
      </p:pic>
    </p:spTree>
    <p:extLst>
      <p:ext uri="{BB962C8B-B14F-4D97-AF65-F5344CB8AC3E}">
        <p14:creationId xmlns:p14="http://schemas.microsoft.com/office/powerpoint/2010/main" val="39791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898834" cy="4392488"/>
          </a:xfrm>
        </p:spPr>
      </p:pic>
    </p:spTree>
    <p:extLst>
      <p:ext uri="{BB962C8B-B14F-4D97-AF65-F5344CB8AC3E}">
        <p14:creationId xmlns:p14="http://schemas.microsoft.com/office/powerpoint/2010/main" val="33400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nb-NO" sz="6200" b="1" dirty="0"/>
              <a:t>Ansvar:</a:t>
            </a:r>
            <a:r>
              <a:rPr lang="nb-NO" sz="6200" dirty="0"/>
              <a:t> </a:t>
            </a:r>
          </a:p>
          <a:p>
            <a:pPr marL="0" indent="0">
              <a:buNone/>
            </a:pPr>
            <a:r>
              <a:rPr lang="nb-NO" sz="4600" b="1" dirty="0"/>
              <a:t> </a:t>
            </a:r>
            <a:r>
              <a:rPr lang="nb-NO" sz="4600" b="1" dirty="0" smtClean="0"/>
              <a:t>  Team </a:t>
            </a:r>
            <a:r>
              <a:rPr lang="nb-NO" sz="4600" b="1" dirty="0"/>
              <a:t>1</a:t>
            </a:r>
            <a:endParaRPr lang="nb-NO" sz="4600" dirty="0"/>
          </a:p>
          <a:p>
            <a:r>
              <a:rPr lang="nb-NO" dirty="0"/>
              <a:t>Styre flyet i vingetupper og hale under plasseringen på pallene.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     </a:t>
            </a:r>
            <a:r>
              <a:rPr lang="nb-NO" sz="5100" b="1" dirty="0" smtClean="0"/>
              <a:t>Team 2 og 3</a:t>
            </a:r>
            <a:r>
              <a:rPr lang="nb-NO" sz="5100" dirty="0" smtClean="0"/>
              <a:t> </a:t>
            </a:r>
          </a:p>
          <a:p>
            <a:r>
              <a:rPr lang="nb-NO" dirty="0" smtClean="0"/>
              <a:t>Ansvar </a:t>
            </a:r>
            <a:r>
              <a:rPr lang="nb-NO" dirty="0"/>
              <a:t>for plassering av paller og dekk under henholdsvis venstre og høyre og vinge.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/>
              <a:t>     </a:t>
            </a:r>
            <a:r>
              <a:rPr lang="nb-NO" sz="5100" b="1" dirty="0" smtClean="0"/>
              <a:t>Team </a:t>
            </a:r>
            <a:r>
              <a:rPr lang="nb-NO" sz="5100" b="1" dirty="0"/>
              <a:t>4</a:t>
            </a:r>
            <a:endParaRPr lang="nb-NO" sz="5100" dirty="0"/>
          </a:p>
          <a:p>
            <a:r>
              <a:rPr lang="nb-NO" dirty="0"/>
              <a:t>Under bakkropp, litt bak midten, settes en pallestabel for å forhindre </a:t>
            </a:r>
            <a:r>
              <a:rPr lang="nb-NO" dirty="0" smtClean="0"/>
              <a:t>at halefinne </a:t>
            </a:r>
            <a:r>
              <a:rPr lang="nb-NO" dirty="0"/>
              <a:t>klemmes mot bakken. </a:t>
            </a:r>
            <a:endParaRPr lang="nb-NO" dirty="0" smtClean="0"/>
          </a:p>
          <a:p>
            <a:endParaRPr lang="nb-NO" dirty="0"/>
          </a:p>
          <a:p>
            <a:pPr marL="400050" lvl="1" indent="0">
              <a:buNone/>
            </a:pPr>
            <a:r>
              <a:rPr lang="nb-NO" dirty="0" smtClean="0"/>
              <a:t>Som </a:t>
            </a:r>
            <a:r>
              <a:rPr lang="nb-NO" dirty="0"/>
              <a:t>dempningsmaterialer brukes gummidekk. Man må påse at trykkpunktet blir fordelt og i størst mulig grad treffer spantseksjoner i kroppen.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60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b="1" dirty="0" smtClean="0"/>
          </a:p>
          <a:p>
            <a:pPr marL="0" indent="0" algn="ctr">
              <a:buNone/>
            </a:pPr>
            <a:r>
              <a:rPr lang="nb-NO" b="1" u="sng" dirty="0" smtClean="0"/>
              <a:t>Rengjøring</a:t>
            </a:r>
          </a:p>
          <a:p>
            <a:pPr marL="0" indent="0" algn="ctr">
              <a:buNone/>
            </a:pPr>
            <a:endParaRPr lang="nb-NO" dirty="0"/>
          </a:p>
          <a:p>
            <a:r>
              <a:rPr lang="nb-NO" dirty="0" smtClean="0"/>
              <a:t>Hovedmålet </a:t>
            </a:r>
            <a:r>
              <a:rPr lang="nb-NO" dirty="0"/>
              <a:t>med </a:t>
            </a:r>
            <a:r>
              <a:rPr lang="nb-NO" dirty="0" smtClean="0"/>
              <a:t>rengjøringen: </a:t>
            </a:r>
          </a:p>
          <a:p>
            <a:r>
              <a:rPr lang="nb-NO" dirty="0" smtClean="0"/>
              <a:t>Fjerne </a:t>
            </a:r>
            <a:r>
              <a:rPr lang="nb-NO" dirty="0"/>
              <a:t>utvendig løs gjørme og ureinheter. </a:t>
            </a:r>
            <a:endParaRPr lang="nb-NO" dirty="0" smtClean="0"/>
          </a:p>
          <a:p>
            <a:r>
              <a:rPr lang="nb-NO" dirty="0" smtClean="0"/>
              <a:t>Utspyling </a:t>
            </a:r>
            <a:r>
              <a:rPr lang="nb-NO" dirty="0"/>
              <a:t>av vinger og skrog, for å lette vekt og videre demontering av flyet. </a:t>
            </a:r>
          </a:p>
          <a:p>
            <a:r>
              <a:rPr lang="nb-NO" dirty="0"/>
              <a:t>Det vil </a:t>
            </a:r>
            <a:r>
              <a:rPr lang="nb-NO" dirty="0" smtClean="0"/>
              <a:t>være </a:t>
            </a:r>
            <a:r>
              <a:rPr lang="nb-NO" dirty="0"/>
              <a:t>av </a:t>
            </a:r>
            <a:r>
              <a:rPr lang="nb-NO" dirty="0" smtClean="0"/>
              <a:t>interesse </a:t>
            </a:r>
            <a:r>
              <a:rPr lang="nb-NO" dirty="0"/>
              <a:t>at maling og merker bevares mest mulig da flyet skal videre utstilles i vannbassenget.</a:t>
            </a:r>
          </a:p>
        </p:txBody>
      </p:sp>
    </p:spTree>
    <p:extLst>
      <p:ext uri="{BB962C8B-B14F-4D97-AF65-F5344CB8AC3E}">
        <p14:creationId xmlns:p14="http://schemas.microsoft.com/office/powerpoint/2010/main" val="27280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nb-NO" b="1" u="sng" dirty="0"/>
              <a:t>Registrering</a:t>
            </a:r>
            <a:endParaRPr lang="nb-NO" sz="2000" dirty="0"/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Registreringen består av tre stadier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endParaRPr lang="nb-NO" dirty="0"/>
          </a:p>
          <a:p>
            <a:pPr marL="971550" lvl="1" indent="-514350">
              <a:buFont typeface="+mj-lt"/>
              <a:buAutoNum type="arabicPeriod"/>
            </a:pPr>
            <a:r>
              <a:rPr lang="nb-NO" dirty="0"/>
              <a:t>Fotografere/filme gjennomføringen av selve prosjektet</a:t>
            </a:r>
            <a:r>
              <a:rPr lang="nb-NO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nb-NO" dirty="0"/>
              <a:t> </a:t>
            </a:r>
            <a:r>
              <a:rPr lang="nb-NO" dirty="0" smtClean="0"/>
              <a:t>Fotografere/filme flyets historiske og originale tilstand, både teknisk og utseendemessig, før noe blir demontert og fjernet. Likeså avtegne alle merker, emblemer og </a:t>
            </a:r>
            <a:r>
              <a:rPr lang="nb-NO" dirty="0" err="1" smtClean="0"/>
              <a:t>fargerskjema</a:t>
            </a:r>
            <a:r>
              <a:rPr lang="nb-NO" dirty="0" smtClean="0"/>
              <a:t>.</a:t>
            </a:r>
            <a:endParaRPr lang="nb-NO" dirty="0"/>
          </a:p>
          <a:p>
            <a:pPr marL="971550" lvl="1" indent="-514350">
              <a:buFont typeface="+mj-lt"/>
              <a:buAutoNum type="arabicPeriod"/>
            </a:pPr>
            <a:r>
              <a:rPr lang="nb-NO" dirty="0" smtClean="0"/>
              <a:t>Fotografering </a:t>
            </a:r>
            <a:r>
              <a:rPr lang="nb-NO" dirty="0"/>
              <a:t>på teknisk grunnlag for å dokumentere konstruksjon og tekniske detaljers utseende, plassering og innfesting med hensyn til en senere restaurering.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85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endParaRPr lang="nb-NO" b="1" u="sng" dirty="0" smtClean="0"/>
          </a:p>
          <a:p>
            <a:pPr marL="0" lvl="0" indent="0" algn="ctr">
              <a:buNone/>
            </a:pPr>
            <a:r>
              <a:rPr lang="nb-NO" b="1" u="sng" dirty="0" smtClean="0"/>
              <a:t>Demontering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For </a:t>
            </a:r>
            <a:r>
              <a:rPr lang="nb-NO" dirty="0" smtClean="0"/>
              <a:t>å bli </a:t>
            </a:r>
            <a:r>
              <a:rPr lang="nb-NO" dirty="0"/>
              <a:t>håndterlig </a:t>
            </a:r>
            <a:r>
              <a:rPr lang="nb-NO" dirty="0" smtClean="0"/>
              <a:t>for </a:t>
            </a:r>
            <a:r>
              <a:rPr lang="nb-NO" dirty="0"/>
              <a:t>videre </a:t>
            </a:r>
            <a:r>
              <a:rPr lang="nb-NO" dirty="0" smtClean="0"/>
              <a:t>lagring og skal </a:t>
            </a:r>
            <a:r>
              <a:rPr lang="nb-NO" dirty="0"/>
              <a:t>bli </a:t>
            </a:r>
            <a:r>
              <a:rPr lang="nb-NO" dirty="0" smtClean="0"/>
              <a:t>tilfreds- stillende rengjort  -  </a:t>
            </a:r>
            <a:r>
              <a:rPr lang="nb-NO" b="1" dirty="0" smtClean="0"/>
              <a:t>flyet </a:t>
            </a:r>
            <a:r>
              <a:rPr lang="nb-NO" b="1" dirty="0"/>
              <a:t>deles opp i </a:t>
            </a:r>
            <a:r>
              <a:rPr lang="nb-NO" b="1" dirty="0" smtClean="0"/>
              <a:t>5 </a:t>
            </a:r>
            <a:r>
              <a:rPr lang="nb-NO" b="1" dirty="0" err="1"/>
              <a:t>hovedseksjoner</a:t>
            </a:r>
            <a:r>
              <a:rPr lang="nb-NO" b="1" dirty="0"/>
              <a:t>.</a:t>
            </a:r>
          </a:p>
          <a:p>
            <a:r>
              <a:rPr lang="nb-NO" dirty="0"/>
              <a:t>I tillegg demonteres alle ror for </a:t>
            </a:r>
            <a:r>
              <a:rPr lang="nb-NO" dirty="0" smtClean="0"/>
              <a:t>å unngå videre </a:t>
            </a:r>
            <a:r>
              <a:rPr lang="nb-NO" dirty="0"/>
              <a:t>skade, og for å lette </a:t>
            </a:r>
            <a:r>
              <a:rPr lang="nb-NO" dirty="0" smtClean="0"/>
              <a:t>håndtering </a:t>
            </a:r>
            <a:r>
              <a:rPr lang="nb-NO" dirty="0"/>
              <a:t>av de større seksjonene.</a:t>
            </a:r>
          </a:p>
          <a:p>
            <a:r>
              <a:rPr lang="nb-NO" dirty="0" smtClean="0"/>
              <a:t>Være obs på eventuelle utslipp av olje. </a:t>
            </a:r>
          </a:p>
          <a:p>
            <a:r>
              <a:rPr lang="nb-NO" dirty="0" err="1" smtClean="0"/>
              <a:t>Yttervinger</a:t>
            </a:r>
            <a:r>
              <a:rPr lang="nb-NO" dirty="0" smtClean="0"/>
              <a:t> </a:t>
            </a:r>
            <a:r>
              <a:rPr lang="nb-NO" dirty="0"/>
              <a:t>er festet med 4 kraftige mutrer </a:t>
            </a:r>
            <a:r>
              <a:rPr lang="nb-NO" dirty="0" smtClean="0"/>
              <a:t>              pluss stag</a:t>
            </a:r>
            <a:r>
              <a:rPr lang="nb-NO" dirty="0"/>
              <a:t>, rør og ledninger.</a:t>
            </a:r>
          </a:p>
          <a:p>
            <a:r>
              <a:rPr lang="nb-NO" dirty="0"/>
              <a:t>Bakkroppen er festet med 4 </a:t>
            </a:r>
            <a:r>
              <a:rPr lang="nb-NO" dirty="0" err="1"/>
              <a:t>hovedskruer</a:t>
            </a:r>
            <a:r>
              <a:rPr lang="nb-NO" dirty="0"/>
              <a:t> ved spant </a:t>
            </a:r>
            <a:r>
              <a:rPr lang="nb-NO" b="1" dirty="0"/>
              <a:t>10</a:t>
            </a:r>
            <a:endParaRPr lang="nb-NO" dirty="0"/>
          </a:p>
          <a:p>
            <a:r>
              <a:rPr lang="nb-NO" dirty="0"/>
              <a:t>Motor er feste til vingen ved en motorbukk som igjen er skrudd fast til vingens brannskott </a:t>
            </a:r>
            <a:r>
              <a:rPr lang="nb-NO" dirty="0" smtClean="0"/>
              <a:t>pluss </a:t>
            </a:r>
            <a:r>
              <a:rPr lang="nb-NO" dirty="0"/>
              <a:t>stag, rør og ledninger.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4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5305"/>
            <a:ext cx="8229600" cy="778098"/>
          </a:xfrm>
        </p:spPr>
        <p:txBody>
          <a:bodyPr/>
          <a:lstStyle/>
          <a:p>
            <a:r>
              <a:rPr lang="nb-NO" b="1" u="sng" dirty="0" smtClean="0"/>
              <a:t>He 115 – hevingsprosjekt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9766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lvl="7"/>
            <a:r>
              <a:rPr lang="nb-NO" sz="3800" b="1" dirty="0" smtClean="0"/>
              <a:t>Oppgave</a:t>
            </a:r>
            <a:endParaRPr lang="nb-NO" sz="3800" b="1" dirty="0"/>
          </a:p>
          <a:p>
            <a:pPr lvl="7"/>
            <a:r>
              <a:rPr lang="nb-NO" sz="3800" b="1" dirty="0" smtClean="0"/>
              <a:t>Planlegging</a:t>
            </a:r>
            <a:endParaRPr lang="nb-NO" sz="3800" b="1" dirty="0"/>
          </a:p>
          <a:p>
            <a:pPr lvl="7"/>
            <a:r>
              <a:rPr lang="nb-NO" sz="3800" b="1" dirty="0" smtClean="0"/>
              <a:t>Ledelse</a:t>
            </a:r>
            <a:endParaRPr lang="nb-NO" sz="3800" b="1" dirty="0"/>
          </a:p>
          <a:p>
            <a:pPr lvl="7"/>
            <a:r>
              <a:rPr lang="nb-NO" sz="3800" b="1" dirty="0" smtClean="0"/>
              <a:t>Sponsor</a:t>
            </a:r>
            <a:endParaRPr lang="nb-NO" sz="3800" b="1" dirty="0"/>
          </a:p>
          <a:p>
            <a:pPr lvl="7"/>
            <a:r>
              <a:rPr lang="nb-NO" sz="3800" b="1" dirty="0" smtClean="0"/>
              <a:t>Info</a:t>
            </a:r>
            <a:endParaRPr lang="nb-NO" sz="3800" b="1" dirty="0"/>
          </a:p>
          <a:p>
            <a:pPr lvl="7"/>
            <a:r>
              <a:rPr lang="nb-NO" sz="3800" b="1" dirty="0" smtClean="0"/>
              <a:t>Presse</a:t>
            </a:r>
            <a:endParaRPr lang="nb-NO" sz="3800" b="1" dirty="0"/>
          </a:p>
          <a:p>
            <a:pPr lvl="7"/>
            <a:r>
              <a:rPr lang="nb-NO" sz="3800" b="1" dirty="0"/>
              <a:t>Myndighet – tillatelser</a:t>
            </a:r>
          </a:p>
          <a:p>
            <a:pPr lvl="7"/>
            <a:r>
              <a:rPr lang="nb-NO" sz="3800" b="1" dirty="0"/>
              <a:t>Dykking</a:t>
            </a:r>
          </a:p>
          <a:p>
            <a:pPr lvl="7"/>
            <a:r>
              <a:rPr lang="nb-NO" sz="3800" b="1" dirty="0" smtClean="0"/>
              <a:t>Preserveringskar</a:t>
            </a:r>
            <a:endParaRPr lang="nb-NO" sz="3800" b="1" dirty="0"/>
          </a:p>
          <a:p>
            <a:pPr lvl="7"/>
            <a:r>
              <a:rPr lang="nb-NO" sz="3800" b="1" dirty="0" smtClean="0">
                <a:solidFill>
                  <a:srgbClr val="0069B8"/>
                </a:solidFill>
              </a:rPr>
              <a:t>Løfting </a:t>
            </a:r>
            <a:r>
              <a:rPr lang="nb-NO" sz="3800" b="1" dirty="0">
                <a:solidFill>
                  <a:srgbClr val="0069B8"/>
                </a:solidFill>
              </a:rPr>
              <a:t>- Ilandføring	</a:t>
            </a:r>
          </a:p>
          <a:p>
            <a:pPr lvl="7"/>
            <a:r>
              <a:rPr lang="nb-NO" sz="3800" b="1" dirty="0">
                <a:solidFill>
                  <a:srgbClr val="0069B8"/>
                </a:solidFill>
              </a:rPr>
              <a:t>Avstempling -  demontering</a:t>
            </a:r>
          </a:p>
          <a:p>
            <a:pPr lvl="7"/>
            <a:r>
              <a:rPr lang="nb-NO" sz="3800" b="1" dirty="0" smtClean="0"/>
              <a:t>Utstyr</a:t>
            </a:r>
            <a:endParaRPr lang="nb-NO" sz="3800" b="1" dirty="0"/>
          </a:p>
          <a:p>
            <a:pPr lvl="7"/>
            <a:r>
              <a:rPr lang="nb-NO" sz="3800" b="1" dirty="0"/>
              <a:t>Preservering – oppbevaring</a:t>
            </a:r>
          </a:p>
          <a:p>
            <a:pPr lvl="7"/>
            <a:r>
              <a:rPr lang="nb-NO" sz="3800" b="1" dirty="0" smtClean="0"/>
              <a:t>Lagring</a:t>
            </a:r>
            <a:endParaRPr lang="nb-NO" sz="3800" b="1" dirty="0"/>
          </a:p>
          <a:p>
            <a:pPr lvl="7"/>
            <a:r>
              <a:rPr lang="nb-NO" sz="3800" b="1" dirty="0"/>
              <a:t>Restaurering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67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0"/>
            <a:ext cx="8507288" cy="68580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9756"/>
            <a:ext cx="8064896" cy="66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6006547" cy="6376814"/>
          </a:xfrm>
        </p:spPr>
      </p:pic>
    </p:spTree>
    <p:extLst>
      <p:ext uri="{BB962C8B-B14F-4D97-AF65-F5344CB8AC3E}">
        <p14:creationId xmlns:p14="http://schemas.microsoft.com/office/powerpoint/2010/main" val="30256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575713" cy="679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5785"/>
            <a:ext cx="7848872" cy="62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719"/>
            <a:ext cx="9036496" cy="72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nb-NO" sz="6500" b="1" dirty="0"/>
              <a:t>Merking</a:t>
            </a:r>
            <a:endParaRPr lang="nb-NO" sz="6500" dirty="0"/>
          </a:p>
          <a:p>
            <a:r>
              <a:rPr lang="nb-NO" dirty="0"/>
              <a:t>Ved demontering av deler merkes disse med ”tag” som refererer til delens   </a:t>
            </a:r>
          </a:p>
          <a:p>
            <a:r>
              <a:rPr lang="nb-NO" dirty="0"/>
              <a:t>plassering på flyet, pluss at det skrives egen liste med beskrivelse av </a:t>
            </a:r>
          </a:p>
          <a:p>
            <a:r>
              <a:rPr lang="nb-NO" dirty="0"/>
              <a:t>plassering, når disse deler demonteres og samtidig som de fotograferes.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sz="6500" b="1" dirty="0" smtClean="0"/>
              <a:t>Nummerering</a:t>
            </a:r>
            <a:endParaRPr lang="nb-NO" sz="6500" dirty="0"/>
          </a:p>
          <a:p>
            <a:r>
              <a:rPr lang="nb-NO" b="1" dirty="0"/>
              <a:t>	</a:t>
            </a:r>
            <a:r>
              <a:rPr lang="nb-NO" dirty="0"/>
              <a:t>Flyet deles inn i 5 </a:t>
            </a:r>
            <a:r>
              <a:rPr lang="nb-NO" dirty="0" err="1"/>
              <a:t>hovedseksjoner</a:t>
            </a:r>
            <a:r>
              <a:rPr lang="nb-NO" dirty="0"/>
              <a:t> som gis en registreringsbokstav:</a:t>
            </a:r>
          </a:p>
          <a:p>
            <a:pPr lvl="7"/>
            <a:r>
              <a:rPr lang="nb-NO" sz="3400" b="1" dirty="0"/>
              <a:t>Neseseksjon</a:t>
            </a:r>
            <a:endParaRPr lang="nb-NO" sz="3400" dirty="0"/>
          </a:p>
          <a:p>
            <a:pPr lvl="7"/>
            <a:r>
              <a:rPr lang="nb-NO" sz="3400" b="1" dirty="0"/>
              <a:t>Senterseksjon</a:t>
            </a:r>
            <a:endParaRPr lang="nb-NO" sz="3400" dirty="0"/>
          </a:p>
          <a:p>
            <a:pPr lvl="7"/>
            <a:r>
              <a:rPr lang="nb-NO" sz="3400" b="1" dirty="0"/>
              <a:t>Høyre vinge</a:t>
            </a:r>
            <a:endParaRPr lang="nb-NO" sz="3400" dirty="0"/>
          </a:p>
          <a:p>
            <a:pPr lvl="7"/>
            <a:r>
              <a:rPr lang="nb-NO" sz="3400" b="1" dirty="0"/>
              <a:t>Venstre vinge</a:t>
            </a:r>
            <a:endParaRPr lang="nb-NO" sz="3400" dirty="0"/>
          </a:p>
          <a:p>
            <a:pPr lvl="7"/>
            <a:r>
              <a:rPr lang="nb-NO" sz="3400" b="1" dirty="0"/>
              <a:t>Bakkropp</a:t>
            </a:r>
            <a:endParaRPr lang="nb-NO" sz="3400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All nummerering foregår med </a:t>
            </a:r>
            <a:r>
              <a:rPr lang="nb-NO" b="1" u="sng" dirty="0"/>
              <a:t>metall ”tag” og ståltråd.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86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b-NO" b="1" u="sng" dirty="0" smtClean="0"/>
              <a:t>Hovedprinsipp for demontering</a:t>
            </a:r>
          </a:p>
          <a:p>
            <a:pPr marL="0" indent="0" algn="ctr">
              <a:buNone/>
            </a:pPr>
            <a:endParaRPr lang="nb-NO" dirty="0"/>
          </a:p>
          <a:p>
            <a:pPr lvl="2"/>
            <a:r>
              <a:rPr lang="nb-NO" dirty="0"/>
              <a:t>Alle ledninger, rør, stag wire og lignende skal demonteres i naturlige </a:t>
            </a:r>
            <a:r>
              <a:rPr lang="nb-NO" dirty="0" err="1"/>
              <a:t>koplingspukter</a:t>
            </a:r>
            <a:r>
              <a:rPr lang="nb-NO" dirty="0" smtClean="0"/>
              <a:t>.</a:t>
            </a:r>
          </a:p>
          <a:p>
            <a:pPr marL="914400" lvl="2" indent="0">
              <a:buNone/>
            </a:pPr>
            <a:endParaRPr lang="nb-NO" dirty="0"/>
          </a:p>
          <a:p>
            <a:pPr lvl="2"/>
            <a:r>
              <a:rPr lang="nb-NO" dirty="0"/>
              <a:t>Det demonteres ikke flere komponenter enn nødvendig for å skille </a:t>
            </a:r>
            <a:r>
              <a:rPr lang="nb-NO" dirty="0" err="1"/>
              <a:t>hovedseksjonene</a:t>
            </a:r>
            <a:r>
              <a:rPr lang="nb-NO" dirty="0"/>
              <a:t> fra hverandre</a:t>
            </a:r>
            <a:r>
              <a:rPr lang="nb-NO" dirty="0" smtClean="0"/>
              <a:t>.</a:t>
            </a:r>
          </a:p>
          <a:p>
            <a:pPr marL="914400" lvl="2" indent="0">
              <a:buNone/>
            </a:pPr>
            <a:endParaRPr lang="nb-NO" dirty="0"/>
          </a:p>
          <a:p>
            <a:pPr lvl="2"/>
            <a:r>
              <a:rPr lang="nb-NO" dirty="0"/>
              <a:t>Alle deler som demonteres merkes etter fastsatte regler</a:t>
            </a:r>
            <a:r>
              <a:rPr lang="nb-NO" dirty="0" smtClean="0"/>
              <a:t>.</a:t>
            </a:r>
          </a:p>
          <a:p>
            <a:pPr lvl="2"/>
            <a:endParaRPr lang="nb-NO" dirty="0"/>
          </a:p>
          <a:p>
            <a:pPr lvl="2"/>
            <a:r>
              <a:rPr lang="nb-NO" dirty="0"/>
              <a:t>Eventuell demontering av </a:t>
            </a:r>
            <a:r>
              <a:rPr lang="nb-NO" u="sng" dirty="0"/>
              <a:t>verdifulle komponenter </a:t>
            </a:r>
            <a:r>
              <a:rPr lang="nb-NO" dirty="0"/>
              <a:t>må vurderes etter at </a:t>
            </a:r>
            <a:r>
              <a:rPr lang="nb-NO" dirty="0" err="1"/>
              <a:t>hovedseksjonen</a:t>
            </a:r>
            <a:r>
              <a:rPr lang="nb-NO" dirty="0"/>
              <a:t> er demontert og før den legges i ferskvann</a:t>
            </a:r>
            <a:r>
              <a:rPr lang="nb-NO" dirty="0" smtClean="0"/>
              <a:t>.</a:t>
            </a:r>
          </a:p>
          <a:p>
            <a:pPr lvl="2"/>
            <a:endParaRPr lang="nb-NO" dirty="0"/>
          </a:p>
          <a:p>
            <a:pPr lvl="2"/>
            <a:r>
              <a:rPr lang="nb-NO" dirty="0"/>
              <a:t>Alle koplingspunkter fotograferes før demontering</a:t>
            </a:r>
            <a:r>
              <a:rPr lang="nb-NO" dirty="0" smtClean="0"/>
              <a:t>.</a:t>
            </a:r>
          </a:p>
          <a:p>
            <a:pPr marL="914400" lvl="2" indent="0">
              <a:buNone/>
            </a:pPr>
            <a:endParaRPr lang="nb-NO" dirty="0"/>
          </a:p>
          <a:p>
            <a:pPr lvl="2"/>
            <a:r>
              <a:rPr lang="nb-NO" dirty="0" smtClean="0"/>
              <a:t>Skruer/bolter settes tilbake i feste.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60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04664"/>
            <a:ext cx="4536505" cy="358810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42502"/>
            <a:ext cx="4283412" cy="33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70C0"/>
                </a:solidFill>
              </a:rPr>
              <a:t>Team 1	Motor / neseseksjon</a:t>
            </a:r>
            <a:r>
              <a:rPr lang="nb-NO" dirty="0"/>
              <a:t>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 </a:t>
            </a:r>
            <a:endParaRPr lang="nb-NO" dirty="0" smtClean="0"/>
          </a:p>
          <a:p>
            <a:pPr lvl="7"/>
            <a:r>
              <a:rPr lang="nb-NO" sz="2800" b="1" dirty="0" smtClean="0"/>
              <a:t>Motor</a:t>
            </a:r>
            <a:endParaRPr lang="nb-NO" sz="2800" dirty="0" smtClean="0"/>
          </a:p>
          <a:p>
            <a:pPr lvl="7"/>
            <a:r>
              <a:rPr lang="nb-NO" sz="2800" b="1" dirty="0" smtClean="0"/>
              <a:t>Neseseksjon</a:t>
            </a:r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02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4" y="170092"/>
            <a:ext cx="8421440" cy="65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lvl="0" indent="0" algn="ctr">
              <a:buNone/>
            </a:pPr>
            <a:r>
              <a:rPr lang="nb-NO" b="1" u="sng" dirty="0" smtClean="0"/>
              <a:t>Situasjonen</a:t>
            </a:r>
            <a:endParaRPr lang="nb-NO" dirty="0"/>
          </a:p>
          <a:p>
            <a:r>
              <a:rPr lang="nb-NO" dirty="0"/>
              <a:t>Flyet er hevet fra sjøbunnen ved hjelp av vinsj på flåte.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Flyet </a:t>
            </a:r>
            <a:r>
              <a:rPr lang="nb-NO" dirty="0"/>
              <a:t>blir  fløtet inntil kai ved Sola Sjø, men befinner seg hele tiden under vannflaten.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Flyet ligger opp ned og det mangler begge flottører og venstre motor.	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58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21" y="0"/>
            <a:ext cx="905507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4325"/>
            <a:ext cx="76200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80" y="0"/>
            <a:ext cx="5005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361950"/>
            <a:ext cx="73342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55"/>
            <a:ext cx="7272807" cy="69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575713" cy="679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83" y="0"/>
            <a:ext cx="4348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3" y="93457"/>
            <a:ext cx="8897973" cy="66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39" y="0"/>
            <a:ext cx="9130935" cy="65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4" y="188640"/>
            <a:ext cx="8669238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552728"/>
          </a:xfrm>
        </p:spPr>
        <p:txBody>
          <a:bodyPr/>
          <a:lstStyle/>
          <a:p>
            <a:pPr marL="0" indent="0" algn="ctr">
              <a:buNone/>
            </a:pPr>
            <a:r>
              <a:rPr lang="nb-NO" sz="4400" b="1" dirty="0" smtClean="0"/>
              <a:t>Ledelse</a:t>
            </a:r>
          </a:p>
          <a:p>
            <a:pPr marL="0" indent="0" algn="ctr">
              <a:buNone/>
            </a:pPr>
            <a:endParaRPr lang="nb-NO" sz="4400" b="1" dirty="0" smtClean="0"/>
          </a:p>
          <a:p>
            <a:r>
              <a:rPr lang="nb-NO" b="1" u="sng" dirty="0" smtClean="0"/>
              <a:t>Kommunikasjon </a:t>
            </a:r>
            <a:r>
              <a:rPr lang="nb-NO" b="1" u="sng" dirty="0" err="1" smtClean="0"/>
              <a:t>kranførerer</a:t>
            </a:r>
            <a:r>
              <a:rPr lang="nb-NO" b="1" u="sng" dirty="0" smtClean="0"/>
              <a:t> </a:t>
            </a:r>
            <a:r>
              <a:rPr lang="nb-NO" b="1" u="sng" dirty="0"/>
              <a:t>- </a:t>
            </a:r>
            <a:r>
              <a:rPr lang="nb-NO" b="1" u="sng" dirty="0" err="1" smtClean="0"/>
              <a:t>demonterigsleder</a:t>
            </a:r>
            <a:r>
              <a:rPr lang="nb-NO" b="1" u="sng" dirty="0" smtClean="0"/>
              <a:t>.</a:t>
            </a:r>
          </a:p>
          <a:p>
            <a:pPr marL="0" indent="0">
              <a:buNone/>
            </a:pPr>
            <a:endParaRPr lang="nb-NO" b="1" u="sng" dirty="0"/>
          </a:p>
          <a:p>
            <a:r>
              <a:rPr lang="nb-NO" dirty="0" smtClean="0"/>
              <a:t>Demonteringen </a:t>
            </a:r>
            <a:r>
              <a:rPr lang="nb-NO" dirty="0"/>
              <a:t>ledes av </a:t>
            </a:r>
            <a:r>
              <a:rPr lang="nb-NO" dirty="0" smtClean="0"/>
              <a:t>demonteringsleder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Avgjørelser som fraviker planen forelegges og avgjøres av demonteringsleder.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18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02" y="620688"/>
            <a:ext cx="8981729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>
                <a:solidFill>
                  <a:srgbClr val="0070C0"/>
                </a:solidFill>
              </a:rPr>
              <a:t>Team </a:t>
            </a:r>
            <a:r>
              <a:rPr lang="nb-NO" b="1" dirty="0">
                <a:solidFill>
                  <a:srgbClr val="0070C0"/>
                </a:solidFill>
              </a:rPr>
              <a:t>2	Venstre </a:t>
            </a:r>
            <a:r>
              <a:rPr lang="nb-NO" b="1" dirty="0" smtClean="0">
                <a:solidFill>
                  <a:srgbClr val="0070C0"/>
                </a:solidFill>
              </a:rPr>
              <a:t>vinge</a:t>
            </a:r>
            <a:r>
              <a:rPr lang="nb-NO" dirty="0">
                <a:solidFill>
                  <a:srgbClr val="0070C0"/>
                </a:solidFill>
              </a:rPr>
              <a:t/>
            </a:r>
            <a:br>
              <a:rPr lang="nb-NO" dirty="0">
                <a:solidFill>
                  <a:srgbClr val="0070C0"/>
                </a:solidFill>
              </a:rPr>
            </a:br>
            <a:r>
              <a:rPr lang="nb-NO" b="1" dirty="0" smtClean="0">
                <a:solidFill>
                  <a:srgbClr val="0070C0"/>
                </a:solidFill>
              </a:rPr>
              <a:t>Team </a:t>
            </a:r>
            <a:r>
              <a:rPr lang="nb-NO" b="1" dirty="0">
                <a:solidFill>
                  <a:srgbClr val="0070C0"/>
                </a:solidFill>
              </a:rPr>
              <a:t>3	Høyre vinge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92488"/>
          </a:xfrm>
        </p:spPr>
        <p:txBody>
          <a:bodyPr>
            <a:normAutofit/>
          </a:bodyPr>
          <a:lstStyle/>
          <a:p>
            <a:pPr lvl="7"/>
            <a:r>
              <a:rPr lang="nb-NO" sz="2800" b="1" dirty="0" smtClean="0"/>
              <a:t>Vinger</a:t>
            </a:r>
            <a:endParaRPr lang="nb-NO" sz="2800" dirty="0"/>
          </a:p>
          <a:p>
            <a:pPr lvl="7"/>
            <a:r>
              <a:rPr lang="nb-NO" sz="2800" b="1" dirty="0" err="1"/>
              <a:t>Flaps</a:t>
            </a:r>
            <a:endParaRPr lang="nb-NO" sz="2800" dirty="0"/>
          </a:p>
          <a:p>
            <a:pPr lvl="7"/>
            <a:r>
              <a:rPr lang="nb-NO" sz="2800" b="1" dirty="0" smtClean="0"/>
              <a:t>Balanseror</a:t>
            </a:r>
            <a:endParaRPr lang="nb-NO" sz="2800" dirty="0"/>
          </a:p>
          <a:p>
            <a:pPr lvl="7"/>
            <a:r>
              <a:rPr lang="nb-NO" sz="2800" b="1" dirty="0" smtClean="0"/>
              <a:t>Bensintanker</a:t>
            </a:r>
            <a:endParaRPr lang="nb-NO" sz="2800" dirty="0"/>
          </a:p>
          <a:p>
            <a:pPr lvl="7"/>
            <a:r>
              <a:rPr lang="nb-NO" sz="2800" b="1" dirty="0" smtClean="0"/>
              <a:t>Luker</a:t>
            </a:r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14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90" y="692696"/>
            <a:ext cx="911484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5785"/>
            <a:ext cx="7848872" cy="62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76200"/>
            <a:ext cx="501015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619125"/>
            <a:ext cx="74295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0" y="548680"/>
            <a:ext cx="8950368" cy="6192688"/>
          </a:xfrm>
        </p:spPr>
      </p:pic>
    </p:spTree>
    <p:extLst>
      <p:ext uri="{BB962C8B-B14F-4D97-AF65-F5344CB8AC3E}">
        <p14:creationId xmlns:p14="http://schemas.microsoft.com/office/powerpoint/2010/main" val="30765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590550"/>
            <a:ext cx="729615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1" y="1052736"/>
            <a:ext cx="8553079" cy="5679245"/>
          </a:xfrm>
        </p:spPr>
      </p:pic>
    </p:spTree>
    <p:extLst>
      <p:ext uri="{BB962C8B-B14F-4D97-AF65-F5344CB8AC3E}">
        <p14:creationId xmlns:p14="http://schemas.microsoft.com/office/powerpoint/2010/main" val="37342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nb-NO" b="1" u="sng" dirty="0" smtClean="0"/>
              <a:t>Mannskapsbehov</a:t>
            </a:r>
            <a:endParaRPr lang="nb-NO" dirty="0" smtClean="0"/>
          </a:p>
          <a:p>
            <a:pPr marL="0" lvl="0" indent="0" algn="ctr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dirty="0" smtClean="0"/>
              <a:t>	Teamenes </a:t>
            </a:r>
            <a:r>
              <a:rPr lang="nb-NO" dirty="0"/>
              <a:t>ansvarsområde:</a:t>
            </a:r>
          </a:p>
          <a:p>
            <a:pPr marL="0" indent="0">
              <a:buNone/>
            </a:pPr>
            <a:endParaRPr lang="nb-NO" dirty="0"/>
          </a:p>
          <a:p>
            <a:pPr marL="800100" lvl="2" indent="0">
              <a:buNone/>
            </a:pPr>
            <a:r>
              <a:rPr lang="nb-NO" b="1" dirty="0"/>
              <a:t>Team 1	</a:t>
            </a:r>
            <a:r>
              <a:rPr lang="nb-NO" dirty="0"/>
              <a:t>Motor og neseseksjon</a:t>
            </a:r>
          </a:p>
          <a:p>
            <a:pPr marL="800100" lvl="2" indent="0">
              <a:buNone/>
            </a:pPr>
            <a:r>
              <a:rPr lang="nb-NO" b="1" dirty="0"/>
              <a:t>Team 2	</a:t>
            </a:r>
            <a:r>
              <a:rPr lang="nb-NO" dirty="0"/>
              <a:t>Venstre vinge</a:t>
            </a:r>
          </a:p>
          <a:p>
            <a:pPr marL="800100" lvl="2" indent="0">
              <a:buNone/>
            </a:pPr>
            <a:r>
              <a:rPr lang="nb-NO" b="1" dirty="0"/>
              <a:t>Team 3	</a:t>
            </a:r>
            <a:r>
              <a:rPr lang="nb-NO" dirty="0"/>
              <a:t>Høyre vinge</a:t>
            </a:r>
          </a:p>
          <a:p>
            <a:pPr marL="800100" lvl="2" indent="0">
              <a:buNone/>
            </a:pPr>
            <a:r>
              <a:rPr lang="nb-NO" b="1" dirty="0"/>
              <a:t>Team 4	</a:t>
            </a:r>
            <a:r>
              <a:rPr lang="nb-NO" dirty="0"/>
              <a:t>Bakkropp/hale seksjon</a:t>
            </a:r>
          </a:p>
          <a:p>
            <a:pPr marL="800100" lvl="2" indent="0">
              <a:buNone/>
            </a:pPr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Team 5	Vasking/utspyling – transport/forflytting</a:t>
            </a:r>
          </a:p>
          <a:p>
            <a:pPr marL="800100" lvl="2" indent="0">
              <a:buNone/>
            </a:pP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Team 6	Fotografering/filming, dokumentering av 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marL="800100" lvl="2" indent="0">
              <a:buNone/>
            </a:pP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                        merker</a:t>
            </a: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, farger osv.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73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642937"/>
            <a:ext cx="64293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89000"/>
            <a:ext cx="8128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552450"/>
            <a:ext cx="73533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85"/>
            <a:ext cx="9144000" cy="60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22" y="0"/>
            <a:ext cx="5087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864096"/>
          </a:xfrm>
        </p:spPr>
        <p:txBody>
          <a:bodyPr/>
          <a:lstStyle/>
          <a:p>
            <a:r>
              <a:rPr lang="nb-NO" b="1" dirty="0">
                <a:solidFill>
                  <a:srgbClr val="0070C0"/>
                </a:solidFill>
              </a:rPr>
              <a:t>Team 4  Bakkropp/hale seksjon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lvl="6"/>
            <a:r>
              <a:rPr lang="nb-NO" sz="3600" b="1" dirty="0"/>
              <a:t>Bakkropp</a:t>
            </a:r>
            <a:endParaRPr lang="nb-NO" sz="3600" dirty="0"/>
          </a:p>
          <a:p>
            <a:pPr lvl="6"/>
            <a:r>
              <a:rPr lang="nb-NO" sz="3600" b="1" dirty="0"/>
              <a:t>Sideror/Høyderor</a:t>
            </a:r>
            <a:endParaRPr lang="nb-NO" sz="36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74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1975"/>
            <a:ext cx="74676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88" y="116632"/>
            <a:ext cx="5042160" cy="6722880"/>
          </a:xfrm>
        </p:spPr>
      </p:pic>
    </p:spTree>
    <p:extLst>
      <p:ext uri="{BB962C8B-B14F-4D97-AF65-F5344CB8AC3E}">
        <p14:creationId xmlns:p14="http://schemas.microsoft.com/office/powerpoint/2010/main" val="16090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5" y="0"/>
            <a:ext cx="8292085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10228"/>
            <a:ext cx="4758688" cy="6705425"/>
          </a:xfrm>
        </p:spPr>
      </p:pic>
    </p:spTree>
    <p:extLst>
      <p:ext uri="{BB962C8B-B14F-4D97-AF65-F5344CB8AC3E}">
        <p14:creationId xmlns:p14="http://schemas.microsoft.com/office/powerpoint/2010/main" val="624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907704"/>
          </a:xfrm>
        </p:spPr>
        <p:txBody>
          <a:bodyPr>
            <a:normAutofit fontScale="90000"/>
          </a:bodyPr>
          <a:lstStyle/>
          <a:p>
            <a:pPr lvl="0"/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nb-NO" b="1" dirty="0" smtClean="0"/>
              <a:t>Gjennomføring</a:t>
            </a:r>
            <a:endParaRPr lang="nb-NO" dirty="0"/>
          </a:p>
          <a:p>
            <a:pPr lvl="0"/>
            <a:r>
              <a:rPr lang="nb-NO" dirty="0"/>
              <a:t>Flyet blir ilandført med buken i været, slik som det ligger på sjøbunnen.</a:t>
            </a:r>
          </a:p>
          <a:p>
            <a:r>
              <a:rPr lang="nb-NO" dirty="0"/>
              <a:t>For at det ikke skal oppstå mer skade på halefinne, cockpit og propell, settes det opp en stabel med paller på hver side av cockpit, mellom denne og motor- </a:t>
            </a:r>
            <a:r>
              <a:rPr lang="nb-NO" dirty="0" err="1"/>
              <a:t>nacelle</a:t>
            </a:r>
            <a:r>
              <a:rPr lang="nb-NO" dirty="0"/>
              <a:t>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42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390525"/>
            <a:ext cx="72961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90" y="260648"/>
            <a:ext cx="4784050" cy="6568577"/>
          </a:xfrm>
        </p:spPr>
      </p:pic>
    </p:spTree>
    <p:extLst>
      <p:ext uri="{BB962C8B-B14F-4D97-AF65-F5344CB8AC3E}">
        <p14:creationId xmlns:p14="http://schemas.microsoft.com/office/powerpoint/2010/main" val="33950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552450"/>
            <a:ext cx="75628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82738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041056" cy="675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nb-NO" sz="4400" b="1" dirty="0" smtClean="0"/>
              <a:t>Senterseksjonen</a:t>
            </a:r>
          </a:p>
          <a:p>
            <a:pPr marL="0" lvl="0" indent="0" algn="ctr">
              <a:buNone/>
            </a:pPr>
            <a:endParaRPr lang="nb-NO" dirty="0"/>
          </a:p>
          <a:p>
            <a:pPr lvl="2"/>
            <a:r>
              <a:rPr lang="nb-NO" sz="3600" dirty="0"/>
              <a:t>Etter at alle andre </a:t>
            </a:r>
            <a:r>
              <a:rPr lang="nb-NO" sz="3600" dirty="0" err="1"/>
              <a:t>hovedseksjoner</a:t>
            </a:r>
            <a:r>
              <a:rPr lang="nb-NO" sz="3600" dirty="0"/>
              <a:t> er demontert fra senterseksjonen skal det ikke være nødvendig med videre demontering.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4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lvl="0" indent="0" algn="ctr">
              <a:buNone/>
            </a:pPr>
            <a:r>
              <a:rPr lang="nb-NO" b="1" u="sng" dirty="0"/>
              <a:t>Forflytning / </a:t>
            </a:r>
            <a:r>
              <a:rPr lang="nb-NO" b="1" u="sng" dirty="0" err="1"/>
              <a:t>presservering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Flytte </a:t>
            </a:r>
            <a:r>
              <a:rPr lang="nb-NO" dirty="0" err="1"/>
              <a:t>hovedseksjonene</a:t>
            </a:r>
            <a:r>
              <a:rPr lang="nb-NO" dirty="0"/>
              <a:t> av flyet og demonterte deler fra demonteringsstedet til </a:t>
            </a:r>
            <a:r>
              <a:rPr lang="nb-NO" dirty="0" err="1"/>
              <a:t>vannbassang</a:t>
            </a:r>
            <a:r>
              <a:rPr lang="nb-NO" dirty="0"/>
              <a:t> for videre plassering.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94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347"/>
            <a:ext cx="9144000" cy="618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nb-NO" sz="4800" b="1" u="sng" dirty="0" err="1" smtClean="0"/>
              <a:t>Catring</a:t>
            </a:r>
            <a:endParaRPr lang="nb-NO" sz="4800" b="1" u="sng" dirty="0" smtClean="0"/>
          </a:p>
          <a:p>
            <a:pPr marL="0" lvl="0" indent="0" algn="ctr">
              <a:buNone/>
            </a:pPr>
            <a:endParaRPr lang="nb-NO" sz="2100" dirty="0"/>
          </a:p>
          <a:p>
            <a:r>
              <a:rPr lang="nb-NO" dirty="0" smtClean="0"/>
              <a:t>Enklere </a:t>
            </a:r>
            <a:r>
              <a:rPr lang="nb-NO" dirty="0"/>
              <a:t>bespisning og drikke til deltakende personell. </a:t>
            </a:r>
            <a:endParaRPr lang="nb-NO" dirty="0" smtClean="0"/>
          </a:p>
          <a:p>
            <a:r>
              <a:rPr lang="nb-NO" dirty="0" smtClean="0"/>
              <a:t>Partytelt </a:t>
            </a:r>
            <a:r>
              <a:rPr lang="nb-NO" dirty="0"/>
              <a:t>for hvile og bespisning like ved demonteringsstedet.  </a:t>
            </a:r>
          </a:p>
          <a:p>
            <a:pPr lvl="0"/>
            <a:r>
              <a:rPr lang="nb-NO" b="1" dirty="0"/>
              <a:t>Gjennomføring</a:t>
            </a:r>
            <a:endParaRPr lang="nb-NO" dirty="0"/>
          </a:p>
          <a:p>
            <a:r>
              <a:rPr lang="nb-NO" dirty="0" smtClean="0"/>
              <a:t>Faste tider for kafe pauser bespisning.</a:t>
            </a:r>
          </a:p>
          <a:p>
            <a:r>
              <a:rPr lang="nb-NO" dirty="0" smtClean="0"/>
              <a:t>En </a:t>
            </a:r>
            <a:r>
              <a:rPr lang="nb-NO" dirty="0"/>
              <a:t>person besørger mat og </a:t>
            </a:r>
            <a:r>
              <a:rPr lang="nb-NO" dirty="0" smtClean="0"/>
              <a:t>drikke.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7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88640"/>
            <a:ext cx="8075240" cy="5937523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nb-NO" b="1" u="sng" dirty="0"/>
              <a:t>Avstempling</a:t>
            </a:r>
            <a:endParaRPr lang="nb-NO" dirty="0"/>
          </a:p>
          <a:p>
            <a:r>
              <a:rPr lang="nb-NO" dirty="0"/>
              <a:t>Flyet blir løftet inn på land med mobilkran, og </a:t>
            </a:r>
            <a:r>
              <a:rPr lang="nb-NO" b="1" u="sng" dirty="0"/>
              <a:t>må legges på bakken på en</a:t>
            </a:r>
            <a:r>
              <a:rPr lang="nb-NO" dirty="0"/>
              <a:t> </a:t>
            </a:r>
            <a:r>
              <a:rPr lang="nb-NO" b="1" u="sng" dirty="0"/>
              <a:t>slik måte at ikke ny skade oppstår. </a:t>
            </a:r>
            <a:endParaRPr lang="nb-NO" b="1" u="sng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sz="5200" dirty="0"/>
              <a:t>Viktige punkter </a:t>
            </a:r>
            <a:r>
              <a:rPr lang="nb-NO" dirty="0" smtClean="0"/>
              <a:t>:</a:t>
            </a:r>
            <a:endParaRPr lang="nb-NO" dirty="0"/>
          </a:p>
          <a:p>
            <a:pPr lvl="2"/>
            <a:r>
              <a:rPr lang="nb-NO" b="1" dirty="0" smtClean="0"/>
              <a:t>Halefinne</a:t>
            </a:r>
            <a:endParaRPr lang="nb-NO" dirty="0"/>
          </a:p>
          <a:p>
            <a:pPr lvl="2"/>
            <a:r>
              <a:rPr lang="nb-NO" b="1" dirty="0" smtClean="0"/>
              <a:t>Cockpit/</a:t>
            </a:r>
            <a:r>
              <a:rPr lang="nb-NO" b="1" dirty="0" err="1" smtClean="0"/>
              <a:t>hood</a:t>
            </a:r>
            <a:endParaRPr lang="nb-NO" dirty="0"/>
          </a:p>
          <a:p>
            <a:pPr lvl="2"/>
            <a:r>
              <a:rPr lang="nb-NO" b="1" dirty="0" smtClean="0"/>
              <a:t>Propell</a:t>
            </a:r>
            <a:endParaRPr lang="nb-NO" dirty="0"/>
          </a:p>
          <a:p>
            <a:pPr lvl="2"/>
            <a:r>
              <a:rPr lang="nb-NO" b="1" dirty="0" smtClean="0"/>
              <a:t>Vinger </a:t>
            </a:r>
            <a:r>
              <a:rPr lang="nb-NO" b="1" dirty="0"/>
              <a:t>og skrog.</a:t>
            </a:r>
            <a:endParaRPr lang="nb-NO" dirty="0"/>
          </a:p>
          <a:p>
            <a:pPr lvl="2"/>
            <a:r>
              <a:rPr lang="nb-NO" b="1" dirty="0" smtClean="0"/>
              <a:t>Flyet </a:t>
            </a:r>
            <a:r>
              <a:rPr lang="nb-NO" b="1" dirty="0"/>
              <a:t>stemples opp på flere steder med </a:t>
            </a:r>
            <a:r>
              <a:rPr lang="nb-NO" b="1" dirty="0" smtClean="0"/>
              <a:t> </a:t>
            </a:r>
          </a:p>
          <a:p>
            <a:pPr marL="800100" lvl="2" indent="0">
              <a:buNone/>
            </a:pPr>
            <a:r>
              <a:rPr lang="nb-NO" b="1" dirty="0" smtClean="0"/>
              <a:t>     Europaller </a:t>
            </a:r>
            <a:r>
              <a:rPr lang="nb-NO" b="1" dirty="0"/>
              <a:t>og bildekk.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87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7680"/>
            <a:ext cx="8229600" cy="2771002"/>
          </a:xfrm>
        </p:spPr>
      </p:pic>
    </p:spTree>
    <p:extLst>
      <p:ext uri="{BB962C8B-B14F-4D97-AF65-F5344CB8AC3E}">
        <p14:creationId xmlns:p14="http://schemas.microsoft.com/office/powerpoint/2010/main" val="39545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90"/>
            <a:ext cx="9144000" cy="66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651</Words>
  <Application>Microsoft Office PowerPoint</Application>
  <PresentationFormat>Skjermfremvisning (4:3)</PresentationFormat>
  <Paragraphs>144</Paragraphs>
  <Slides>68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68</vt:i4>
      </vt:variant>
    </vt:vector>
  </HeadingPairs>
  <TitlesOfParts>
    <vt:vector size="69" baseType="lpstr">
      <vt:lpstr>Office-tema</vt:lpstr>
      <vt:lpstr>PowerPoint-presentasjon</vt:lpstr>
      <vt:lpstr>He 115 – hevingsprosjekt</vt:lpstr>
      <vt:lpstr>PowerPoint-presentasjon</vt:lpstr>
      <vt:lpstr>PowerPoint-presentasjon</vt:lpstr>
      <vt:lpstr>PowerPoint-presentasjon</vt:lpstr>
      <vt:lpstr>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Team 1 Motor / neseseksjon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Team 2 Venstre vinge Team 3 Høyre vinge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Team 4  Bakkropp/hale seksjon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115 – hevingsprosjekt</dc:title>
  <dc:creator>Roar Henriksen</dc:creator>
  <cp:lastModifiedBy>Stein Rosengren</cp:lastModifiedBy>
  <cp:revision>17</cp:revision>
  <dcterms:created xsi:type="dcterms:W3CDTF">2012-05-09T19:07:30Z</dcterms:created>
  <dcterms:modified xsi:type="dcterms:W3CDTF">2014-10-10T08:29:03Z</dcterms:modified>
</cp:coreProperties>
</file>